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4677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1484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326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8354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659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077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3571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6235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2908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6260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587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0" y="0"/>
            <a:ext cx="9144000" cy="3835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1016700" y="1584675"/>
            <a:ext cx="7110600" cy="18825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016700" y="3979825"/>
            <a:ext cx="7110600" cy="999300"/>
          </a:xfrm>
          <a:prstGeom prst="rect">
            <a:avLst/>
          </a:prstGeom>
          <a:noFill/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016700" y="1584675"/>
            <a:ext cx="7110600" cy="188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Logical Equivalence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1016700" y="3979825"/>
            <a:ext cx="7110600" cy="99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“Sameness of Statements”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Work!</a:t>
            </a:r>
          </a:p>
        </p:txBody>
      </p:sp>
      <p:pic>
        <p:nvPicPr>
          <p:cNvPr id="208" name="Shape 208" descr="groupwor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502" y="1538675"/>
            <a:ext cx="8520600" cy="197612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3579825" y="1924525"/>
            <a:ext cx="1086900" cy="8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are two statements the same?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534800" cy="4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statements are equivalent we write:</a:t>
            </a:r>
          </a:p>
        </p:txBody>
      </p:sp>
      <p:pic>
        <p:nvPicPr>
          <p:cNvPr id="68" name="Shape 68" descr="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3725" y="2308225"/>
            <a:ext cx="12954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q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4250" y="2308225"/>
            <a:ext cx="1066800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equiv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91150" y="2574325"/>
            <a:ext cx="81323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/>
          <p:nvPr/>
        </p:nvSpPr>
        <p:spPr>
          <a:xfrm rot="-5400000">
            <a:off x="4037850" y="3285775"/>
            <a:ext cx="1279200" cy="1001700"/>
          </a:xfrm>
          <a:prstGeom prst="bentArrow">
            <a:avLst>
              <a:gd name="adj1" fmla="val 25000"/>
              <a:gd name="adj2" fmla="val 14263"/>
              <a:gd name="adj3" fmla="val 21346"/>
              <a:gd name="adj4" fmla="val 43750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5301975" y="4029450"/>
            <a:ext cx="3002700" cy="4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We say “is equivalent to”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we tell if two statements are the same?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946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they always have the same truth value...</a:t>
            </a:r>
          </a:p>
        </p:txBody>
      </p:sp>
      <p:pic>
        <p:nvPicPr>
          <p:cNvPr id="79" name="Shape 79" descr="symo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1150" y="2303500"/>
            <a:ext cx="598170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806300" y="1173150"/>
            <a:ext cx="27768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(i.e. the same truth table)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out the table!</a:t>
            </a:r>
          </a:p>
        </p:txBody>
      </p:sp>
      <p:pic>
        <p:nvPicPr>
          <p:cNvPr id="86" name="Shape 86" descr="symor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8675" y="930800"/>
            <a:ext cx="6116699" cy="4144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47675" y="1132450"/>
            <a:ext cx="14868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05250" y="1132450"/>
            <a:ext cx="14868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1925" y="1901437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4212" y="2659562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1912" y="3404000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51912" y="4221050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1775" y="4221050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1787" y="3417675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1762" y="2676750"/>
            <a:ext cx="573775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1787" y="1904600"/>
            <a:ext cx="573775" cy="6325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x="4337675" y="1904575"/>
            <a:ext cx="2832000" cy="632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337675" y="2640500"/>
            <a:ext cx="2832000" cy="632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337675" y="3394462"/>
            <a:ext cx="2832000" cy="632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4366850" y="4194962"/>
            <a:ext cx="2832000" cy="632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528550" y="1904600"/>
            <a:ext cx="14868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THE SAME!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504800" y="2710250"/>
            <a:ext cx="14868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THE SAME!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528550" y="3464225"/>
            <a:ext cx="14868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THE SAME!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504800" y="4218200"/>
            <a:ext cx="14868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THE SAME!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070050" y="335525"/>
            <a:ext cx="24585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EQUIVALENT!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see another one!</a:t>
            </a:r>
          </a:p>
        </p:txBody>
      </p:sp>
      <p:pic>
        <p:nvPicPr>
          <p:cNvPr id="111" name="Shape 111" descr="robsla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124" y="1933374"/>
            <a:ext cx="8233749" cy="114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3407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dat table out...</a:t>
            </a:r>
          </a:p>
        </p:txBody>
      </p:sp>
      <p:pic>
        <p:nvPicPr>
          <p:cNvPr id="117" name="Shape 117" descr="robslaw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89125"/>
            <a:ext cx="8839199" cy="396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9425" y="789125"/>
            <a:ext cx="5272199" cy="410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1775" y="952950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5849" y="952950"/>
            <a:ext cx="707999" cy="363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2512" y="1683700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1762" y="2414450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1762" y="3145200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1762" y="3875950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52" y="1817650"/>
            <a:ext cx="433249" cy="26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52" y="2597500"/>
            <a:ext cx="433249" cy="26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52" y="3377350"/>
            <a:ext cx="433249" cy="26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52" y="4059000"/>
            <a:ext cx="433249" cy="26642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488600" y="1705150"/>
            <a:ext cx="548400" cy="572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488600" y="2407400"/>
            <a:ext cx="548400" cy="572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488600" y="3175112"/>
            <a:ext cx="548400" cy="572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488600" y="3883026"/>
            <a:ext cx="5484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488600" y="1002900"/>
            <a:ext cx="548400" cy="572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3407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 dat table out...</a:t>
            </a:r>
          </a:p>
        </p:txBody>
      </p:sp>
      <p:pic>
        <p:nvPicPr>
          <p:cNvPr id="139" name="Shape 139" descr="robslaw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89125"/>
            <a:ext cx="8839199" cy="396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91250" y="789125"/>
            <a:ext cx="2400374" cy="410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2700" y="952550"/>
            <a:ext cx="867550" cy="363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2950" y="999937"/>
            <a:ext cx="2607625" cy="63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3809150" y="1057000"/>
            <a:ext cx="478500" cy="518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491425" y="1057000"/>
            <a:ext cx="478500" cy="518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527062" y="1057000"/>
            <a:ext cx="478500" cy="518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5847612" y="1057000"/>
            <a:ext cx="478500" cy="518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7" name="Shape 147" descr="redimplies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9924" y="1834772"/>
            <a:ext cx="601324" cy="31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redimplies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9924" y="2555572"/>
            <a:ext cx="601324" cy="31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redimplies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9924" y="3276372"/>
            <a:ext cx="601324" cy="31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 descr="redimplies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9924" y="4056997"/>
            <a:ext cx="601324" cy="3104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/>
          <p:nvPr/>
        </p:nvSpPr>
        <p:spPr>
          <a:xfrm>
            <a:off x="491425" y="1621150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491425" y="2394587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462775" y="3145287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462775" y="3895987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1527075" y="1626800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527062" y="2374187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1512725" y="3094975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1512737" y="3875612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9" name="Shape 15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1612" y="3895937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137" y="3190787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137" y="2394512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137" y="1697225"/>
            <a:ext cx="998250" cy="63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3407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 dat table out...</a:t>
            </a:r>
          </a:p>
        </p:txBody>
      </p:sp>
      <p:pic>
        <p:nvPicPr>
          <p:cNvPr id="168" name="Shape 168" descr="robslaw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89125"/>
            <a:ext cx="8839199" cy="396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69975" y="960100"/>
            <a:ext cx="2075175" cy="63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2475775" y="1017175"/>
            <a:ext cx="994500" cy="518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6730425" y="990025"/>
            <a:ext cx="867900" cy="572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1527062" y="1057000"/>
            <a:ext cx="478500" cy="518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131112" y="1057000"/>
            <a:ext cx="478500" cy="5184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4" name="Shape 174" descr="redo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3999" y="1760274"/>
            <a:ext cx="435249" cy="44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redo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3999" y="2469399"/>
            <a:ext cx="435249" cy="44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 descr="redo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3999" y="3279924"/>
            <a:ext cx="435249" cy="44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redo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3999" y="4020649"/>
            <a:ext cx="435249" cy="44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952550"/>
            <a:ext cx="867550" cy="363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4725" y="952550"/>
            <a:ext cx="2633925" cy="379742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2655275" y="1668025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2655275" y="2377150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2655275" y="3137800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2655275" y="3898450"/>
            <a:ext cx="535800" cy="632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527062" y="2374187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1498412" y="1668012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1498412" y="3080362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1528362" y="3846187"/>
            <a:ext cx="535800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8" name="Shape 18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8425" y="3898375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8437" y="3137737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2862" y="2453275"/>
            <a:ext cx="998250" cy="63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8412" y="1667962"/>
            <a:ext cx="998250" cy="63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3407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 dat table out...</a:t>
            </a:r>
          </a:p>
        </p:txBody>
      </p:sp>
      <p:pic>
        <p:nvPicPr>
          <p:cNvPr id="197" name="Shape 197" descr="robslaw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89125"/>
            <a:ext cx="8839199" cy="3960856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4719367" y="1672375"/>
            <a:ext cx="3407699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4719367" y="2432950"/>
            <a:ext cx="3407699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4719367" y="3193525"/>
            <a:ext cx="3407699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4719367" y="3866725"/>
            <a:ext cx="3407699" cy="673200"/>
          </a:xfrm>
          <a:prstGeom prst="rect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5070050" y="335525"/>
            <a:ext cx="24585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EQUIVALENT!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(16:9)</PresentationFormat>
  <Paragraphs>21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simple-light-2</vt:lpstr>
      <vt:lpstr>Logical Equivalence</vt:lpstr>
      <vt:lpstr>When are two statements the same?</vt:lpstr>
      <vt:lpstr>How can we tell if two statements are the same?</vt:lpstr>
      <vt:lpstr>Work out the table!</vt:lpstr>
      <vt:lpstr>Let’s see another one!</vt:lpstr>
      <vt:lpstr>Work dat table out...</vt:lpstr>
      <vt:lpstr>Work dat table out...</vt:lpstr>
      <vt:lpstr>Work dat table out...</vt:lpstr>
      <vt:lpstr>Work dat table out...</vt:lpstr>
      <vt:lpstr>Group Work!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Equivalence</dc:title>
  <cp:lastModifiedBy>RobertV</cp:lastModifiedBy>
  <cp:revision>1</cp:revision>
  <dcterms:modified xsi:type="dcterms:W3CDTF">2017-01-09T19:50:27Z</dcterms:modified>
</cp:coreProperties>
</file>